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Default Extension="jp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8" r:id="rId5"/>
    <p:sldId id="259" r:id="rId6"/>
    <p:sldId id="260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CF0D4A-5580-4808-8014-009D0FB8CDE2}" type="datetimeFigureOut">
              <a:rPr lang="pl-PL" smtClean="0"/>
              <a:t>2011-12-15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694442-AFBB-4C94-A8F0-E99AA0C1513F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hyperlink" Target="http://www.mark.waw.pl/obr/bombki-pojedyncze-15cm-14.jpg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g"/></Relationships>
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28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ark.waw.pl/obr/bombki-pojedyncze-15cm-6.jpg" TargetMode="External"/><Relationship Id="rId5" Type="http://schemas.openxmlformats.org/officeDocument/2006/relationships/image" Target="../media/image27.jpg"/><Relationship Id="rId4" Type="http://schemas.openxmlformats.org/officeDocument/2006/relationships/hyperlink" Target="http://www.mark.waw.pl/obr/bombki-pojedyncze-15cm-1.jpg" TargetMode="External"/></Relationships>
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www.mark.waw.pl/obr/bombki-pojedyncze-15cm-15.jpg" TargetMode="External"/><Relationship Id="rId1" Type="http://schemas.openxmlformats.org/officeDocument/2006/relationships/slideLayout" Target="../slideLayouts/slideLayout7.xml"/></Relationships>
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hyperlink" Target="http://www.mark.waw.pl/obr/bombki-pojedyncze-15cm-7.jpg" TargetMode="External"/><Relationship Id="rId4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hyperlink" Target="http://www.mark.waw.pl/obr/bombki-pojedyncze-15cm-2.jpg" TargetMode="External"/></Relationships>
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hyperlink" Target="http://www.mark.waw.pl/obr/bombki-pojedyncze-15cm-17.jpg" TargetMode="External"/></Relationships>
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g"/><Relationship Id="rId4" Type="http://schemas.openxmlformats.org/officeDocument/2006/relationships/hyperlink" Target="http://www.mark.waw.pl/obr/bombki-pojedyncze-15cm-14.jpg" TargetMode="External"/></Relationships>
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g"/><Relationship Id="rId4" Type="http://schemas.openxmlformats.org/officeDocument/2006/relationships/hyperlink" Target="http://www.mark.waw.pl/obr/bombki-pojedyncze-15cm-15.jpg" TargetMode="External"/></Relationships>
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g"/><Relationship Id="rId4" Type="http://schemas.openxmlformats.org/officeDocument/2006/relationships/hyperlink" Target="http://www.mark.waw.pl/obr/bombki-pojedyncze-15cm-17.jpg" TargetMode="External"/></Relationships>
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g"/><Relationship Id="rId4" Type="http://schemas.openxmlformats.org/officeDocument/2006/relationships/hyperlink" Target="http://www.mark.waw.pl/obr/bombki-pojedyncze-15cm-4.jpg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Podtytu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Przedszkole Nr 17 Gniezno</a:t>
            </a:r>
          </a:p>
          <a:p>
            <a:r>
              <a:rPr lang="pl-PL" dirty="0" smtClean="0"/>
              <a:t>Poland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en-US" dirty="0" smtClean="0">
                <a:effectLst/>
              </a:rPr>
              <a:t>How to make gingerbread</a:t>
            </a:r>
            <a:r>
              <a:rPr lang="pl-PL" dirty="0" smtClean="0">
                <a:effectLst/>
              </a:rPr>
              <a:t> </a:t>
            </a:r>
            <a:r>
              <a:rPr lang="en-US" dirty="0" err="1" smtClean="0">
                <a:effectLst/>
              </a:rPr>
              <a:t>popula</a:t>
            </a:r>
            <a:r>
              <a:rPr lang="pl-PL" dirty="0" smtClean="0">
                <a:effectLst/>
              </a:rPr>
              <a:t>r </a:t>
            </a:r>
            <a:r>
              <a:rPr lang="en-US" dirty="0" smtClean="0">
                <a:effectLst/>
              </a:rPr>
              <a:t> </a:t>
            </a:r>
            <a:r>
              <a:rPr lang="pl-PL" dirty="0" smtClean="0">
                <a:effectLst/>
              </a:rPr>
              <a:t>in </a:t>
            </a:r>
            <a:r>
              <a:rPr lang="en-US" dirty="0" smtClean="0">
                <a:effectLst/>
              </a:rPr>
              <a:t>Poland for</a:t>
            </a:r>
            <a:r>
              <a:rPr lang="pl-PL" dirty="0" smtClean="0">
                <a:effectLst/>
              </a:rPr>
              <a:t> </a:t>
            </a:r>
            <a:r>
              <a:rPr lang="en-US" dirty="0" smtClean="0">
                <a:effectLst/>
              </a:rPr>
              <a:t> Christmas</a:t>
            </a:r>
            <a:endParaRPr lang="pl-PL" dirty="0"/>
          </a:p>
        </p:txBody>
      </p:sp>
      <p:pic>
        <p:nvPicPr>
          <p:cNvPr id="6" name="Techtrouse-Cicha_noc_(Silent_nigh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25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8304" y="5445224"/>
            <a:ext cx="609600" cy="609600"/>
          </a:xfrm>
          <a:prstGeom prst="rect">
            <a:avLst/>
          </a:prstGeom>
        </p:spPr>
      </p:pic>
      <p:pic>
        <p:nvPicPr>
          <p:cNvPr id="10242" name="Picture 2" descr="http://www.mark.waw.pl/obr/bombki-pojedyncze-15cm-14m.jpg">
            <a:hlinkClick r:id="rId6" tooltip="Bombki o średnicy 15cm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31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2000">
        <p:dissolve/>
      </p:transition>
    </mc:Choice>
    <mc:Fallback>
      <p:transition spd="slow" advClick="0" advTm="12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92896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13176"/>
            <a:ext cx="1220787" cy="83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398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647708" y="3244334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 smtClean="0">
                <a:effectLst/>
              </a:rPr>
              <a:t>Merry</a:t>
            </a:r>
            <a:r>
              <a:rPr lang="pl-PL" dirty="0" smtClean="0">
                <a:effectLst/>
              </a:rPr>
              <a:t> </a:t>
            </a:r>
            <a:r>
              <a:rPr lang="pl-PL" dirty="0" err="1" smtClean="0">
                <a:effectLst/>
              </a:rPr>
              <a:t>Christmas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647708" y="3244334"/>
            <a:ext cx="1848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 smtClean="0">
                <a:effectLst/>
              </a:rPr>
              <a:t>Merry</a:t>
            </a:r>
            <a:r>
              <a:rPr lang="pl-PL" dirty="0" smtClean="0">
                <a:effectLst/>
              </a:rPr>
              <a:t> </a:t>
            </a:r>
            <a:r>
              <a:rPr lang="pl-PL" dirty="0" err="1" smtClean="0">
                <a:effectLst/>
              </a:rPr>
              <a:t>Christmas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3647708" y="3244334"/>
            <a:ext cx="262283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err="1" smtClean="0">
                <a:effectLst/>
              </a:rPr>
              <a:t>Merry</a:t>
            </a:r>
            <a:r>
              <a:rPr lang="pl-PL" dirty="0" smtClean="0">
                <a:effectLst/>
              </a:rPr>
              <a:t> </a:t>
            </a:r>
            <a:r>
              <a:rPr lang="pl-PL" dirty="0" err="1" smtClean="0">
                <a:effectLst/>
              </a:rPr>
              <a:t>Christmas</a:t>
            </a:r>
            <a:r>
              <a:rPr lang="pl-PL" dirty="0" smtClean="0">
                <a:effectLst/>
              </a:rPr>
              <a:t>,</a:t>
            </a:r>
          </a:p>
          <a:p>
            <a:endParaRPr lang="pl-PL" dirty="0" smtClean="0">
              <a:effectLst/>
            </a:endParaRPr>
          </a:p>
          <a:p>
            <a:r>
              <a:rPr lang="pl-PL" dirty="0"/>
              <a:t> </a:t>
            </a:r>
            <a:r>
              <a:rPr lang="pl-PL" dirty="0" smtClean="0"/>
              <a:t>   </a:t>
            </a:r>
            <a:r>
              <a:rPr lang="pl-PL" dirty="0" err="1" smtClean="0">
                <a:effectLst/>
              </a:rPr>
              <a:t>Merry</a:t>
            </a:r>
            <a:r>
              <a:rPr lang="pl-PL" dirty="0" smtClean="0">
                <a:effectLst/>
              </a:rPr>
              <a:t> </a:t>
            </a:r>
            <a:r>
              <a:rPr lang="pl-PL" dirty="0" err="1" smtClean="0">
                <a:effectLst/>
              </a:rPr>
              <a:t>Christmas</a:t>
            </a:r>
            <a:r>
              <a:rPr lang="pl-PL" dirty="0" smtClean="0">
                <a:effectLst/>
              </a:rPr>
              <a:t>,</a:t>
            </a:r>
          </a:p>
          <a:p>
            <a:endParaRPr lang="pl-PL" dirty="0"/>
          </a:p>
          <a:p>
            <a:r>
              <a:rPr lang="pl-PL" dirty="0" smtClean="0">
                <a:effectLst/>
              </a:rPr>
              <a:t>          </a:t>
            </a:r>
            <a:r>
              <a:rPr lang="pl-PL" dirty="0" err="1" smtClean="0">
                <a:effectLst/>
              </a:rPr>
              <a:t>Merry</a:t>
            </a:r>
            <a:r>
              <a:rPr lang="pl-PL" dirty="0" smtClean="0">
                <a:effectLst/>
              </a:rPr>
              <a:t> </a:t>
            </a:r>
            <a:r>
              <a:rPr lang="pl-PL" dirty="0" err="1" smtClean="0">
                <a:effectLst/>
              </a:rPr>
              <a:t>Christmas</a:t>
            </a:r>
            <a:r>
              <a:rPr lang="pl-PL" dirty="0" smtClean="0">
                <a:effectLst/>
              </a:rPr>
              <a:t>.</a:t>
            </a:r>
          </a:p>
          <a:p>
            <a:r>
              <a:rPr lang="pl-PL" dirty="0"/>
              <a:t> </a:t>
            </a:r>
            <a:r>
              <a:rPr lang="pl-PL" dirty="0" smtClean="0"/>
              <a:t>         </a:t>
            </a:r>
            <a:endParaRPr lang="pl-P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49" y="404664"/>
            <a:ext cx="1220787" cy="83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49" y="3237044"/>
            <a:ext cx="887413" cy="122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http://www.mark.waw.pl/obr/bombki-pojedyncze-15cm-1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36" y="1814165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www.mark.waw.pl/obr/bombki-pojedyncze-15cm-6m.jpg">
            <a:hlinkClick r:id="rId6" tooltip="Bombki o średnicy 15cm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735" y="4886740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521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286000" y="1997839"/>
            <a:ext cx="4572000" cy="366254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Products</a:t>
            </a:r>
            <a:r>
              <a:rPr lang="en-US" sz="3600" dirty="0" smtClean="0">
                <a:effectLst/>
              </a:rPr>
              <a:t>:  </a:t>
            </a:r>
            <a:endParaRPr lang="pl-PL" sz="3600" dirty="0" smtClean="0">
              <a:effectLst/>
            </a:endParaRPr>
          </a:p>
          <a:p>
            <a:r>
              <a:rPr lang="en-US" sz="2800" dirty="0" smtClean="0">
                <a:effectLst/>
              </a:rPr>
              <a:t>flour</a:t>
            </a:r>
            <a:r>
              <a:rPr lang="pl-PL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eggs</a:t>
            </a:r>
            <a:r>
              <a:rPr lang="pl-PL" sz="2800" dirty="0" smtClean="0">
                <a:effectLst/>
              </a:rPr>
              <a:t>,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sugar</a:t>
            </a:r>
            <a:r>
              <a:rPr lang="pl-PL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butter</a:t>
            </a:r>
            <a:r>
              <a:rPr lang="pl-PL" sz="2800" dirty="0" smtClean="0">
                <a:effectLst/>
              </a:rPr>
              <a:t>,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honey</a:t>
            </a:r>
            <a:r>
              <a:rPr lang="pl-PL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gingerbread spice</a:t>
            </a:r>
            <a:r>
              <a:rPr lang="pl-PL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endParaRPr lang="pl-PL" sz="2800" dirty="0" smtClean="0">
              <a:effectLst/>
            </a:endParaRPr>
          </a:p>
          <a:p>
            <a:r>
              <a:rPr lang="en-US" sz="2800" dirty="0" smtClean="0">
                <a:effectLst/>
              </a:rPr>
              <a:t>cocoa</a:t>
            </a:r>
            <a:r>
              <a:rPr lang="pl-PL" sz="2800" dirty="0" smtClean="0">
                <a:effectLst/>
              </a:rPr>
              <a:t>, </a:t>
            </a:r>
            <a:r>
              <a:rPr lang="en-US" sz="2800" dirty="0" smtClean="0">
                <a:effectLst/>
              </a:rPr>
              <a:t> </a:t>
            </a:r>
            <a:endParaRPr lang="pl-PL" sz="2800" dirty="0"/>
          </a:p>
        </p:txBody>
      </p:sp>
      <p:pic>
        <p:nvPicPr>
          <p:cNvPr id="8194" name="Picture 2" descr="http://www.mark.waw.pl/obr/bombki-pojedyncze-15cm-15m.jpg">
            <a:hlinkClick r:id="rId2" tooltip="Bombki o średnicy 15c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71" y="836712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mark.waw.pl/obr/bombki-pojedyncze-15cm-15m.jpg">
            <a:hlinkClick r:id="rId2" tooltip="Bombki o średnicy 15cm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660380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344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6672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Jola\Desktop\pierniki\pierniki (1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3816424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rk.waw.pl/obr/bombki-pojedyncze-15cm-7m.jpg">
            <a:hlinkClick r:id="rId5" tooltip="Bombki o średnicy 15cm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25144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3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443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852936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8" name="Picture 2" descr="http://www.mark.waw.pl/obr/bombki-pojedyncze-15cm-2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89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443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96952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http://www.mark.waw.pl/obr/bombki-pojedyncze-15cm-17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64704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193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64904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6" name="Picture 2" descr="http://www.mark.waw.pl/obr/bombki-pojedyncze-15cm-14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262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78092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Symbol zastępczy zawartości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43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http://www.mark.waw.pl/obr/bombki-pojedyncze-15cm-15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3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92896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http://www.mark.waw.pl/obr/bombki-pojedyncze-15cm-17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692696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862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08920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0728"/>
            <a:ext cx="3346450" cy="2509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http://www.mark.waw.pl/obr/bombki-pojedyncze-15cm-4m.jpg">
            <a:hlinkClick r:id="rId4" tooltip="Bombki o średnicy 15cm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54038"/>
            <a:ext cx="105727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5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czn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</TotalTime>
  <Words>48</Words>
  <Application>Microsoft Office PowerPoint</Application>
  <PresentationFormat>Pokaz na ekranie (4:3)</PresentationFormat>
  <Paragraphs>19</Paragraphs>
  <Slides>11</Slides>
  <Notes>0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Aerodynamiczny</vt:lpstr>
      <vt:lpstr>How to make gingerbread popular  in Poland for  Christmas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Sil-art Rycho444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gingerbread popular in Poland for Christmas</dc:title>
  <dc:creator>Kowalski Ryszard</dc:creator>
  <cp:lastModifiedBy>Kowalski Ryszard</cp:lastModifiedBy>
  <cp:revision>10</cp:revision>
  <dcterms:created xsi:type="dcterms:W3CDTF">2011-12-15T19:21:02Z</dcterms:created>
  <dcterms:modified xsi:type="dcterms:W3CDTF">2011-12-15T21:05:50Z</dcterms:modified>
</cp:coreProperties>
</file>